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1"/>
  </p:notesMasterIdLst>
  <p:handoutMasterIdLst>
    <p:handoutMasterId r:id="rId22"/>
  </p:handoutMasterIdLst>
  <p:sldIdLst>
    <p:sldId id="265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</p:sldIdLst>
  <p:sldSz cx="9144000" cy="6858000" type="screen4x3"/>
  <p:notesSz cx="7315200" cy="9601200"/>
  <p:embeddedFontLst>
    <p:embeddedFont>
      <p:font typeface="Roboto" pitchFamily="2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49" d="100"/>
          <a:sy n="49" d="100"/>
        </p:scale>
        <p:origin x="1363" y="43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Git</a:t>
            </a:r>
            <a:r>
              <a:rPr lang="en-US" sz="3800" dirty="0" smtClean="0"/>
              <a:t> Visualized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17,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 to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>
          <a:xfrm>
            <a:off x="1447800" y="-21865"/>
            <a:ext cx="6449786" cy="64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0"/>
            <a:ext cx="644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+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Fundamentally…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9138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38200" y="0"/>
            <a:ext cx="7772400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Branch,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11639</TotalTime>
  <Words>61</Words>
  <Application>Microsoft Office PowerPoint</Application>
  <PresentationFormat>On-screen Show (4:3)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Calibri Light</vt:lpstr>
      <vt:lpstr>Calibri</vt:lpstr>
      <vt:lpstr>Arial</vt:lpstr>
      <vt:lpstr>UCF - Theme</vt:lpstr>
      <vt:lpstr>Rutgers - Theme</vt:lpstr>
      <vt:lpstr>Unbranded</vt:lpstr>
      <vt:lpstr>UTAustin</vt:lpstr>
      <vt:lpstr>Git Visualized</vt:lpstr>
      <vt:lpstr>Questions</vt:lpstr>
      <vt:lpstr>Collaborative Coding</vt:lpstr>
      <vt:lpstr>Git Clone + Push</vt:lpstr>
      <vt:lpstr>Fundamentally…</vt:lpstr>
      <vt:lpstr>PowerPoint Presentation</vt:lpstr>
      <vt:lpstr>PowerPoint Presentation</vt:lpstr>
      <vt:lpstr>PowerPoint Presentation</vt:lpstr>
      <vt:lpstr>Git Branch, Checkout</vt:lpstr>
      <vt:lpstr>PowerPoint Presentation</vt:lpstr>
      <vt:lpstr>PowerPoint Presentation</vt:lpstr>
      <vt:lpstr>PowerPoint Presentation</vt:lpstr>
      <vt:lpstr>Git Pull Requests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1543</cp:revision>
  <cp:lastPrinted>2016-01-30T16:23:56Z</cp:lastPrinted>
  <dcterms:created xsi:type="dcterms:W3CDTF">2015-01-20T17:19:00Z</dcterms:created>
  <dcterms:modified xsi:type="dcterms:W3CDTF">2016-05-16T07:07:17Z</dcterms:modified>
</cp:coreProperties>
</file>